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67"/>
  </p:normalViewPr>
  <p:slideViewPr>
    <p:cSldViewPr snapToGrid="0" snapToObjects="1">
      <p:cViewPr varScale="1">
        <p:scale>
          <a:sx n="84" d="100"/>
          <a:sy n="84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E10C3-9243-5B40-B530-F9F7BCB61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3E3950-1869-AB4F-981A-9CB69B73D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C2F51-CB48-154A-AD18-A1EA6D37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74227-40B9-3942-A6CD-2A148199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7EEE12-4DD2-F144-B661-93E4AC05A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5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36C31-7020-E947-B779-8FA36232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8F48E3-A3B2-0644-B34A-F278E049A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DC066C-537E-DA47-AEFA-604792D1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270EB3-89A4-B94D-9022-774736AB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2DA09F-7D7C-E94E-B4B7-71E6C40B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23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2A2E72-724F-5C49-93ED-24841C724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EF3883-FDAF-8646-9294-2CD6FA404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6F73AE-C451-0F49-A8A5-3CA1047C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E5E0B1-ED7D-154E-986B-928C01C09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2165D2-1FAE-7F49-929E-FA994856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7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D148-5E03-3047-B8A8-0DBA88DB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1FDD6-9230-7B45-AAFC-6E9B7CF3D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480DE5-08D2-AF48-845E-373AE856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45156-8E3B-A443-9A8D-DE9193A0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237311-48C6-D24A-9DBD-4976DF81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91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9F427-F9FC-514D-A49C-3A10EBEE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4AE088-4EF4-1C4D-AE28-19DAC630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DFF16E-3329-9C47-93CF-13C14772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AD371-3995-B549-9F37-5E64A380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21ABB8-837D-864A-9E55-C03C307D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59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62390-9B9B-FF46-B3C3-7C0C0201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5F83A5-BECF-D94F-9095-02ACAFED4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726BE1-3AA6-A743-B57D-5B9F1359B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05A159-A13F-DC4A-A183-63A43703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206A68-E2BB-4D4C-9575-55E4EEC7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7AB5F1-FF86-514E-A0BD-5EA52D64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89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65178-277F-1141-8ECD-3777994B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C3F6FB-8D97-864B-A140-D8743147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DB3028-3176-A549-B5E3-9B9ED3DD0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89A891-3669-9B4F-8A25-32D8076D5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914EB36-E628-F44E-BF83-B68ECD1B1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FF0170F-E428-2246-B1A3-F52954289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CD62C8-1C64-9641-9E76-62C5FB87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D2DD542-DB1A-9341-AF20-684ED50A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08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0845E-2FF0-974A-9A68-317A0283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4C54A0-3710-0042-AC3C-634B6F2F9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7A04FA-36BC-6941-8E40-0F903369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EE33FC-28D4-EB4A-ADE5-77D0C7F9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00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587C13D-CF8C-0E41-AAE8-A0454D30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DA79C96-8DAC-4A44-B9CF-D949D9D4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ADD398-02D0-EC40-B6B6-3269A022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270E7-86DD-DE40-8D62-32C614C6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F9352F-FD8D-EB4F-A394-AECDDC6E9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8B9E07-D923-7048-8B75-0C88E7518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7C441E-B5F9-8644-84E2-A5B6FE2B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2A6F1B-8C70-F24B-9639-556EF707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B1ACAB-64A1-6B4E-98FB-3C950501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11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A983-DE1C-2E45-98FC-CC8F3E70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DCD8A9-2992-764F-9E56-9F19A26D4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F6EAC6-6153-1745-81F0-7D64B8771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C622CD-8975-9749-B7DA-95993EDA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724A6-BB8D-CC45-8033-C2200893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40D5D4-1802-DA47-AD43-5E08A9B7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61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0684BB-A455-4E4C-A5CB-85D5A908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EE169D-1D3C-F641-8A4C-467CCE33E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87744-9338-484E-A638-2837FEE9C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A1C83-D253-D04F-9E2B-7B2AC99FCB5B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2EA6C3-7791-9644-8571-895BEFC78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586D45-EF6E-2E41-898C-8A724DF65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61515-DB33-A743-A6D5-78B2926063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5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0135A-A013-094D-B3A5-4F27CB6AC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" y="137161"/>
            <a:ext cx="11628120" cy="990600"/>
          </a:xfrm>
        </p:spPr>
        <p:txBody>
          <a:bodyPr/>
          <a:lstStyle/>
          <a:p>
            <a:r>
              <a:rPr lang="pt-BR" dirty="0" err="1"/>
              <a:t>Carnival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alcohol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drugs</a:t>
            </a:r>
            <a:r>
              <a:rPr lang="pt-BR" dirty="0"/>
              <a:t>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4E208-14B8-F34A-BE33-F4A1F2BE4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6280"/>
            <a:ext cx="2651760" cy="73152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0983E5-58A3-A748-98FA-615CBF63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2" y="1147405"/>
            <a:ext cx="5340178" cy="57105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B8B4257-909E-EC46-8C76-C5937B9E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48" y="1147405"/>
            <a:ext cx="5482412" cy="57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0065F-CD76-A749-9101-FA1D2BCF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little</a:t>
            </a:r>
            <a:r>
              <a:rPr lang="pt-BR" dirty="0"/>
              <a:t> bit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history</a:t>
            </a:r>
            <a:r>
              <a:rPr lang="pt-BR" dirty="0"/>
              <a:t>...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16DDBC-0404-F544-83EC-E6DE6515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known</a:t>
            </a:r>
            <a:r>
              <a:rPr lang="pt-BR" dirty="0"/>
              <a:t> </a:t>
            </a:r>
            <a:r>
              <a:rPr lang="pt-BR" dirty="0" err="1"/>
              <a:t>exaclywhen</a:t>
            </a:r>
            <a:r>
              <a:rPr lang="pt-BR" dirty="0"/>
              <a:t> it </a:t>
            </a:r>
            <a:r>
              <a:rPr lang="pt-BR" dirty="0" err="1"/>
              <a:t>happend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its </a:t>
            </a:r>
            <a:r>
              <a:rPr lang="pt-BR" dirty="0" err="1"/>
              <a:t>old</a:t>
            </a:r>
            <a:r>
              <a:rPr lang="pt-BR" dirty="0"/>
              <a:t>!</a:t>
            </a:r>
          </a:p>
          <a:p>
            <a:endParaRPr lang="pt-BR" dirty="0"/>
          </a:p>
          <a:p>
            <a:r>
              <a:rPr lang="pt-BR" dirty="0" err="1"/>
              <a:t>Carnival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became</a:t>
            </a:r>
            <a:r>
              <a:rPr lang="pt-BR" dirty="0"/>
              <a:t> </a:t>
            </a:r>
            <a:r>
              <a:rPr lang="pt-BR" dirty="0" err="1"/>
              <a:t>very</a:t>
            </a:r>
            <a:r>
              <a:rPr lang="pt-BR" dirty="0"/>
              <a:t> popular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christianity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medival</a:t>
            </a:r>
            <a:r>
              <a:rPr lang="pt-BR" dirty="0"/>
              <a:t> </a:t>
            </a:r>
            <a:r>
              <a:rPr lang="pt-BR" dirty="0" err="1"/>
              <a:t>Europe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The </a:t>
            </a:r>
            <a:r>
              <a:rPr lang="pt-BR" dirty="0" err="1"/>
              <a:t>renaissance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colors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carnival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once</a:t>
            </a:r>
            <a:r>
              <a:rPr lang="pt-BR" dirty="0"/>
              <a:t> </a:t>
            </a:r>
            <a:r>
              <a:rPr lang="pt-BR" dirty="0" err="1"/>
              <a:t>dark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middle</a:t>
            </a:r>
            <a:r>
              <a:rPr lang="pt-BR" dirty="0"/>
              <a:t> ages.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2BF65B-E63D-8F47-BB2A-735F12DE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008" y="0"/>
            <a:ext cx="2280112" cy="23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E7D2A-B404-DE43-8705-749AF386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005839" y="472440"/>
            <a:ext cx="213359" cy="45719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BA64AE6-62EF-6E45-8CD3-729813ACE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89465"/>
            <a:ext cx="9951719" cy="66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6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31FE8-E62E-AD47-934C-558FFC46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it came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brazil</a:t>
            </a:r>
            <a:r>
              <a:rPr lang="pt-BR" dirty="0"/>
              <a:t>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84A8D6-D556-3749-9D9F-5550A0B2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57" y="1444625"/>
            <a:ext cx="10515600" cy="4351338"/>
          </a:xfrm>
        </p:spPr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portugueses </a:t>
            </a:r>
            <a:r>
              <a:rPr lang="pt-BR" dirty="0" err="1"/>
              <a:t>arrived</a:t>
            </a:r>
            <a:r>
              <a:rPr lang="pt-BR" dirty="0"/>
              <a:t> in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err="1"/>
              <a:t>Brazil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elits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it.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r>
              <a:rPr lang="pt-BR" dirty="0"/>
              <a:t> </a:t>
            </a:r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became</a:t>
            </a:r>
            <a:r>
              <a:rPr lang="pt-BR" dirty="0"/>
              <a:t> </a:t>
            </a:r>
            <a:r>
              <a:rPr lang="pt-BR" dirty="0" err="1"/>
              <a:t>so</a:t>
            </a:r>
            <a:r>
              <a:rPr lang="pt-BR" dirty="0"/>
              <a:t> popular?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6BB97D-B9C4-C448-AB3F-05117C5E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3" y="3429000"/>
            <a:ext cx="5170458" cy="3429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82FCB13-5957-9243-A817-8AD4F971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60" y="1444625"/>
            <a:ext cx="5170458" cy="54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976E4-F262-5F49-B945-11325C26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8255"/>
            <a:ext cx="11795760" cy="1170465"/>
          </a:xfrm>
        </p:spPr>
        <p:txBody>
          <a:bodyPr>
            <a:normAutofit fontScale="90000"/>
          </a:bodyPr>
          <a:lstStyle/>
          <a:p>
            <a:r>
              <a:rPr lang="pt-BR" dirty="0"/>
              <a:t>The </a:t>
            </a:r>
            <a:r>
              <a:rPr lang="pt-BR" dirty="0" err="1"/>
              <a:t>carnival</a:t>
            </a:r>
            <a:r>
              <a:rPr lang="pt-BR" dirty="0"/>
              <a:t> </a:t>
            </a:r>
            <a:r>
              <a:rPr lang="pt-BR" dirty="0" err="1"/>
              <a:t>represent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culture,feelings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freedom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C24458F-4C98-9648-B73A-77737BC9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" y="1188720"/>
            <a:ext cx="4907280" cy="55168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05B630-9F1A-8F46-B374-95BAB1F2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88" y="1200388"/>
            <a:ext cx="6404592" cy="55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4FFC5-B922-8946-9EBC-E4A7CE3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28601"/>
            <a:ext cx="10957560" cy="1188719"/>
          </a:xfrm>
        </p:spPr>
        <p:txBody>
          <a:bodyPr/>
          <a:lstStyle/>
          <a:p>
            <a:r>
              <a:rPr lang="pt-BR" dirty="0" err="1"/>
              <a:t>Political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social </a:t>
            </a:r>
            <a:r>
              <a:rPr lang="pt-BR" dirty="0" err="1"/>
              <a:t>moviments</a:t>
            </a:r>
            <a:r>
              <a:rPr lang="pt-BR" dirty="0"/>
              <a:t>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902856C-59EB-7C46-B2BB-D5953CCFF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64285"/>
            <a:ext cx="6355080" cy="49133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FFEAE2-BD39-BC41-9CC7-49382E07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20" y="1264284"/>
            <a:ext cx="5044440" cy="49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96DA-07EC-1343-82DD-66B4DA52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Its </a:t>
            </a:r>
            <a:r>
              <a:rPr lang="pt-BR" dirty="0" err="1"/>
              <a:t>five</a:t>
            </a:r>
            <a:r>
              <a:rPr lang="pt-BR" dirty="0"/>
              <a:t> </a:t>
            </a:r>
            <a:r>
              <a:rPr lang="pt-BR" dirty="0" err="1"/>
              <a:t>unforgettable</a:t>
            </a:r>
            <a:r>
              <a:rPr lang="pt-BR" dirty="0"/>
              <a:t> </a:t>
            </a:r>
            <a:r>
              <a:rPr lang="pt-BR" dirty="0" err="1"/>
              <a:t>days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8CD8844-5AC0-674B-91CA-F84786A54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7"/>
            <a:ext cx="4663440" cy="51673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D0BF16-CDFF-4F43-AA0C-C728FC97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87" y="0"/>
            <a:ext cx="3578213" cy="381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2170298-EC8E-DD4C-BFB4-64748ECF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58" y="1493520"/>
            <a:ext cx="3638311" cy="53644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B8BE4F-CA4E-014A-B07A-88E7A587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87" y="3810000"/>
            <a:ext cx="357821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0AB38-A9CF-A445-B552-FD076B52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Thanks</a:t>
            </a:r>
            <a:r>
              <a:rPr lang="pt-BR" dirty="0"/>
              <a:t>!!!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everyone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invited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go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carnival</a:t>
            </a:r>
            <a:r>
              <a:rPr lang="pt-BR" dirty="0"/>
              <a:t> in Recife,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carnival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brazil</a:t>
            </a:r>
            <a:r>
              <a:rPr lang="pt-BR" dirty="0"/>
              <a:t>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24226C6-2D6F-574D-B276-7B48973F8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622" y="1690687"/>
            <a:ext cx="5449378" cy="48021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0CBC93C-5367-4647-B4EF-4CB36416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0248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125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Carnival is just alcohol or drugs?</vt:lpstr>
      <vt:lpstr>A little bit of history... </vt:lpstr>
      <vt:lpstr>Apresentação do PowerPoint</vt:lpstr>
      <vt:lpstr>But how it came to brazil? </vt:lpstr>
      <vt:lpstr>The carnival represent our culture,feelings and freedom</vt:lpstr>
      <vt:lpstr>Political and social moviments </vt:lpstr>
      <vt:lpstr>Its five unforgettable days</vt:lpstr>
      <vt:lpstr>Thanks!!! If everyone is invited to go to the carnival in Recife, best carnival of brazil.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Carnival is not just alcohol or drugs </dc:title>
  <dc:creator>Thomas Bekhor</dc:creator>
  <cp:lastModifiedBy>Thomas Bekhor</cp:lastModifiedBy>
  <cp:revision>8</cp:revision>
  <dcterms:created xsi:type="dcterms:W3CDTF">2020-09-23T18:01:13Z</dcterms:created>
  <dcterms:modified xsi:type="dcterms:W3CDTF">2020-09-23T19:46:56Z</dcterms:modified>
</cp:coreProperties>
</file>